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6" r:id="rId4"/>
    <p:sldId id="288" r:id="rId5"/>
    <p:sldId id="287" r:id="rId6"/>
    <p:sldId id="295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353CA118-F321-4438-9217-6E84A36258E6}"/>
    <pc:docChg chg="undo custSel addSld delSld modSld">
      <pc:chgData name="Seelen, BMJG (Bernhard)" userId="8c651d8e-946e-4948-8a64-4c10bca0126f" providerId="ADAL" clId="{353CA118-F321-4438-9217-6E84A36258E6}" dt="2021-06-14T12:34:27.622" v="41" actId="113"/>
      <pc:docMkLst>
        <pc:docMk/>
      </pc:docMkLst>
      <pc:sldChg chg="add del">
        <pc:chgData name="Seelen, BMJG (Bernhard)" userId="8c651d8e-946e-4948-8a64-4c10bca0126f" providerId="ADAL" clId="{353CA118-F321-4438-9217-6E84A36258E6}" dt="2021-06-14T12:33:46.074" v="32" actId="47"/>
        <pc:sldMkLst>
          <pc:docMk/>
          <pc:sldMk cId="3865792041" sldId="256"/>
        </pc:sldMkLst>
      </pc:sldChg>
      <pc:sldChg chg="del">
        <pc:chgData name="Seelen, BMJG (Bernhard)" userId="8c651d8e-946e-4948-8a64-4c10bca0126f" providerId="ADAL" clId="{353CA118-F321-4438-9217-6E84A36258E6}" dt="2021-06-14T12:31:20.810" v="1" actId="47"/>
        <pc:sldMkLst>
          <pc:docMk/>
          <pc:sldMk cId="880024948" sldId="257"/>
        </pc:sldMkLst>
      </pc:sldChg>
      <pc:sldChg chg="del">
        <pc:chgData name="Seelen, BMJG (Bernhard)" userId="8c651d8e-946e-4948-8a64-4c10bca0126f" providerId="ADAL" clId="{353CA118-F321-4438-9217-6E84A36258E6}" dt="2021-06-14T12:31:21.645" v="3" actId="47"/>
        <pc:sldMkLst>
          <pc:docMk/>
          <pc:sldMk cId="3204679819" sldId="258"/>
        </pc:sldMkLst>
      </pc:sldChg>
      <pc:sldChg chg="del">
        <pc:chgData name="Seelen, BMJG (Bernhard)" userId="8c651d8e-946e-4948-8a64-4c10bca0126f" providerId="ADAL" clId="{353CA118-F321-4438-9217-6E84A36258E6}" dt="2021-06-14T12:31:22.326" v="4" actId="47"/>
        <pc:sldMkLst>
          <pc:docMk/>
          <pc:sldMk cId="2682483702" sldId="259"/>
        </pc:sldMkLst>
      </pc:sldChg>
      <pc:sldChg chg="del">
        <pc:chgData name="Seelen, BMJG (Bernhard)" userId="8c651d8e-946e-4948-8a64-4c10bca0126f" providerId="ADAL" clId="{353CA118-F321-4438-9217-6E84A36258E6}" dt="2021-06-14T12:31:22.912" v="5" actId="47"/>
        <pc:sldMkLst>
          <pc:docMk/>
          <pc:sldMk cId="2942719625" sldId="260"/>
        </pc:sldMkLst>
      </pc:sldChg>
      <pc:sldChg chg="del">
        <pc:chgData name="Seelen, BMJG (Bernhard)" userId="8c651d8e-946e-4948-8a64-4c10bca0126f" providerId="ADAL" clId="{353CA118-F321-4438-9217-6E84A36258E6}" dt="2021-06-14T12:33:32.863" v="16" actId="47"/>
        <pc:sldMkLst>
          <pc:docMk/>
          <pc:sldMk cId="1908297875" sldId="263"/>
        </pc:sldMkLst>
      </pc:sldChg>
      <pc:sldChg chg="del">
        <pc:chgData name="Seelen, BMJG (Bernhard)" userId="8c651d8e-946e-4948-8a64-4c10bca0126f" providerId="ADAL" clId="{353CA118-F321-4438-9217-6E84A36258E6}" dt="2021-06-14T12:33:33.085" v="22" actId="47"/>
        <pc:sldMkLst>
          <pc:docMk/>
          <pc:sldMk cId="3585562543" sldId="264"/>
        </pc:sldMkLst>
      </pc:sldChg>
      <pc:sldChg chg="del">
        <pc:chgData name="Seelen, BMJG (Bernhard)" userId="8c651d8e-946e-4948-8a64-4c10bca0126f" providerId="ADAL" clId="{353CA118-F321-4438-9217-6E84A36258E6}" dt="2021-06-14T12:33:32.913" v="17" actId="47"/>
        <pc:sldMkLst>
          <pc:docMk/>
          <pc:sldMk cId="3153868157" sldId="269"/>
        </pc:sldMkLst>
      </pc:sldChg>
      <pc:sldChg chg="del">
        <pc:chgData name="Seelen, BMJG (Bernhard)" userId="8c651d8e-946e-4948-8a64-4c10bca0126f" providerId="ADAL" clId="{353CA118-F321-4438-9217-6E84A36258E6}" dt="2021-06-14T12:33:32.946" v="18" actId="47"/>
        <pc:sldMkLst>
          <pc:docMk/>
          <pc:sldMk cId="3304664342" sldId="270"/>
        </pc:sldMkLst>
      </pc:sldChg>
      <pc:sldChg chg="del">
        <pc:chgData name="Seelen, BMJG (Bernhard)" userId="8c651d8e-946e-4948-8a64-4c10bca0126f" providerId="ADAL" clId="{353CA118-F321-4438-9217-6E84A36258E6}" dt="2021-06-14T12:31:21.214" v="2" actId="47"/>
        <pc:sldMkLst>
          <pc:docMk/>
          <pc:sldMk cId="1743707452" sldId="274"/>
        </pc:sldMkLst>
      </pc:sldChg>
      <pc:sldChg chg="del">
        <pc:chgData name="Seelen, BMJG (Bernhard)" userId="8c651d8e-946e-4948-8a64-4c10bca0126f" providerId="ADAL" clId="{353CA118-F321-4438-9217-6E84A36258E6}" dt="2021-06-14T12:33:32.832" v="15" actId="47"/>
        <pc:sldMkLst>
          <pc:docMk/>
          <pc:sldMk cId="176773847" sldId="280"/>
        </pc:sldMkLst>
      </pc:sldChg>
      <pc:sldChg chg="del">
        <pc:chgData name="Seelen, BMJG (Bernhard)" userId="8c651d8e-946e-4948-8a64-4c10bca0126f" providerId="ADAL" clId="{353CA118-F321-4438-9217-6E84A36258E6}" dt="2021-06-14T12:31:20.294" v="0" actId="47"/>
        <pc:sldMkLst>
          <pc:docMk/>
          <pc:sldMk cId="3348813473" sldId="284"/>
        </pc:sldMkLst>
      </pc:sldChg>
      <pc:sldChg chg="add del">
        <pc:chgData name="Seelen, BMJG (Bernhard)" userId="8c651d8e-946e-4948-8a64-4c10bca0126f" providerId="ADAL" clId="{353CA118-F321-4438-9217-6E84A36258E6}" dt="2021-06-14T12:33:46.881" v="33" actId="47"/>
        <pc:sldMkLst>
          <pc:docMk/>
          <pc:sldMk cId="3419555343" sldId="285"/>
        </pc:sldMkLst>
      </pc:sldChg>
      <pc:sldChg chg="add del">
        <pc:chgData name="Seelen, BMJG (Bernhard)" userId="8c651d8e-946e-4948-8a64-4c10bca0126f" providerId="ADAL" clId="{353CA118-F321-4438-9217-6E84A36258E6}" dt="2021-06-14T12:33:47.046" v="34" actId="47"/>
        <pc:sldMkLst>
          <pc:docMk/>
          <pc:sldMk cId="0" sldId="286"/>
        </pc:sldMkLst>
      </pc:sldChg>
      <pc:sldChg chg="add del">
        <pc:chgData name="Seelen, BMJG (Bernhard)" userId="8c651d8e-946e-4948-8a64-4c10bca0126f" providerId="ADAL" clId="{353CA118-F321-4438-9217-6E84A36258E6}" dt="2021-06-14T12:33:47.518" v="36" actId="47"/>
        <pc:sldMkLst>
          <pc:docMk/>
          <pc:sldMk cId="1349264972" sldId="287"/>
        </pc:sldMkLst>
      </pc:sldChg>
      <pc:sldChg chg="add del">
        <pc:chgData name="Seelen, BMJG (Bernhard)" userId="8c651d8e-946e-4948-8a64-4c10bca0126f" providerId="ADAL" clId="{353CA118-F321-4438-9217-6E84A36258E6}" dt="2021-06-14T12:33:47.360" v="35" actId="47"/>
        <pc:sldMkLst>
          <pc:docMk/>
          <pc:sldMk cId="1086016306" sldId="288"/>
        </pc:sldMkLst>
      </pc:sldChg>
      <pc:sldChg chg="del">
        <pc:chgData name="Seelen, BMJG (Bernhard)" userId="8c651d8e-946e-4948-8a64-4c10bca0126f" providerId="ADAL" clId="{353CA118-F321-4438-9217-6E84A36258E6}" dt="2021-06-14T12:33:32.327" v="14" actId="47"/>
        <pc:sldMkLst>
          <pc:docMk/>
          <pc:sldMk cId="3322405851" sldId="289"/>
        </pc:sldMkLst>
      </pc:sldChg>
      <pc:sldChg chg="del">
        <pc:chgData name="Seelen, BMJG (Bernhard)" userId="8c651d8e-946e-4948-8a64-4c10bca0126f" providerId="ADAL" clId="{353CA118-F321-4438-9217-6E84A36258E6}" dt="2021-06-14T12:33:33.012" v="20" actId="47"/>
        <pc:sldMkLst>
          <pc:docMk/>
          <pc:sldMk cId="2285421481" sldId="290"/>
        </pc:sldMkLst>
      </pc:sldChg>
      <pc:sldChg chg="del">
        <pc:chgData name="Seelen, BMJG (Bernhard)" userId="8c651d8e-946e-4948-8a64-4c10bca0126f" providerId="ADAL" clId="{353CA118-F321-4438-9217-6E84A36258E6}" dt="2021-06-14T12:33:33.047" v="21" actId="47"/>
        <pc:sldMkLst>
          <pc:docMk/>
          <pc:sldMk cId="1353339602" sldId="291"/>
        </pc:sldMkLst>
      </pc:sldChg>
      <pc:sldChg chg="del">
        <pc:chgData name="Seelen, BMJG (Bernhard)" userId="8c651d8e-946e-4948-8a64-4c10bca0126f" providerId="ADAL" clId="{353CA118-F321-4438-9217-6E84A36258E6}" dt="2021-06-14T12:33:33.111" v="23" actId="47"/>
        <pc:sldMkLst>
          <pc:docMk/>
          <pc:sldMk cId="4025126974" sldId="292"/>
        </pc:sldMkLst>
      </pc:sldChg>
      <pc:sldChg chg="del">
        <pc:chgData name="Seelen, BMJG (Bernhard)" userId="8c651d8e-946e-4948-8a64-4c10bca0126f" providerId="ADAL" clId="{353CA118-F321-4438-9217-6E84A36258E6}" dt="2021-06-14T12:33:33.162" v="24" actId="47"/>
        <pc:sldMkLst>
          <pc:docMk/>
          <pc:sldMk cId="2635941070" sldId="293"/>
        </pc:sldMkLst>
      </pc:sldChg>
      <pc:sldChg chg="del">
        <pc:chgData name="Seelen, BMJG (Bernhard)" userId="8c651d8e-946e-4948-8a64-4c10bca0126f" providerId="ADAL" clId="{353CA118-F321-4438-9217-6E84A36258E6}" dt="2021-06-14T12:31:23.842" v="6" actId="47"/>
        <pc:sldMkLst>
          <pc:docMk/>
          <pc:sldMk cId="2766268230" sldId="294"/>
        </pc:sldMkLst>
      </pc:sldChg>
      <pc:sldChg chg="modSp add del mod">
        <pc:chgData name="Seelen, BMJG (Bernhard)" userId="8c651d8e-946e-4948-8a64-4c10bca0126f" providerId="ADAL" clId="{353CA118-F321-4438-9217-6E84A36258E6}" dt="2021-06-14T12:34:27.622" v="41" actId="113"/>
        <pc:sldMkLst>
          <pc:docMk/>
          <pc:sldMk cId="1227199577" sldId="295"/>
        </pc:sldMkLst>
        <pc:spChg chg="mod">
          <ac:chgData name="Seelen, BMJG (Bernhard)" userId="8c651d8e-946e-4948-8a64-4c10bca0126f" providerId="ADAL" clId="{353CA118-F321-4438-9217-6E84A36258E6}" dt="2021-06-14T12:34:27.622" v="41" actId="113"/>
          <ac:spMkLst>
            <pc:docMk/>
            <pc:sldMk cId="1227199577" sldId="295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353CA118-F321-4438-9217-6E84A36258E6}" dt="2021-06-14T12:34:20.996" v="40" actId="113"/>
          <ac:spMkLst>
            <pc:docMk/>
            <pc:sldMk cId="1227199577" sldId="295"/>
            <ac:spMk id="4" creationId="{0392CE72-E1C4-4F6D-9A56-60B366D461D6}"/>
          </ac:spMkLst>
        </pc:spChg>
      </pc:sldChg>
      <pc:sldChg chg="del">
        <pc:chgData name="Seelen, BMJG (Bernhard)" userId="8c651d8e-946e-4948-8a64-4c10bca0126f" providerId="ADAL" clId="{353CA118-F321-4438-9217-6E84A36258E6}" dt="2021-06-14T12:33:32.979" v="19" actId="47"/>
        <pc:sldMkLst>
          <pc:docMk/>
          <pc:sldMk cId="296868894" sldId="296"/>
        </pc:sldMkLst>
      </pc:sldChg>
      <pc:sldChg chg="add del">
        <pc:chgData name="Seelen, BMJG (Bernhard)" userId="8c651d8e-946e-4948-8a64-4c10bca0126f" providerId="ADAL" clId="{353CA118-F321-4438-9217-6E84A36258E6}" dt="2021-06-14T12:34:07.764" v="39" actId="47"/>
        <pc:sldMkLst>
          <pc:docMk/>
          <pc:sldMk cId="3963479705" sldId="297"/>
        </pc:sldMkLst>
      </pc:sldChg>
    </pc:docChg>
  </pc:docChgLst>
  <pc:docChgLst>
    <pc:chgData name="Seelen, BMJG (Bernhard)" userId="8c651d8e-946e-4948-8a64-4c10bca0126f" providerId="ADAL" clId="{A730596B-6A29-417E-BDF7-C3F3EA7D0C48}"/>
    <pc:docChg chg="custSel addSld modSld">
      <pc:chgData name="Seelen, BMJG (Bernhard)" userId="8c651d8e-946e-4948-8a64-4c10bca0126f" providerId="ADAL" clId="{A730596B-6A29-417E-BDF7-C3F3EA7D0C48}" dt="2021-06-08T13:32:41.430" v="1148" actId="6549"/>
      <pc:docMkLst>
        <pc:docMk/>
      </pc:docMkLst>
      <pc:sldChg chg="addSp delSp modSp">
        <pc:chgData name="Seelen, BMJG (Bernhard)" userId="8c651d8e-946e-4948-8a64-4c10bca0126f" providerId="ADAL" clId="{A730596B-6A29-417E-BDF7-C3F3EA7D0C48}" dt="2021-06-08T13:29:06.889" v="704"/>
        <pc:sldMkLst>
          <pc:docMk/>
          <pc:sldMk cId="3304664342" sldId="270"/>
        </pc:sldMkLst>
        <pc:spChg chg="add del mod">
          <ac:chgData name="Seelen, BMJG (Bernhard)" userId="8c651d8e-946e-4948-8a64-4c10bca0126f" providerId="ADAL" clId="{A730596B-6A29-417E-BDF7-C3F3EA7D0C48}" dt="2021-06-08T13:29:06.889" v="704"/>
          <ac:spMkLst>
            <pc:docMk/>
            <pc:sldMk cId="3304664342" sldId="270"/>
            <ac:spMk id="4" creationId="{5A1E4460-8B71-49F9-A171-65CD8B6AD9D6}"/>
          </ac:spMkLst>
        </pc:spChg>
      </pc:sldChg>
      <pc:sldChg chg="addSp modSp new mod">
        <pc:chgData name="Seelen, BMJG (Bernhard)" userId="8c651d8e-946e-4948-8a64-4c10bca0126f" providerId="ADAL" clId="{A730596B-6A29-417E-BDF7-C3F3EA7D0C48}" dt="2021-06-08T13:13:47.126" v="469" actId="313"/>
        <pc:sldMkLst>
          <pc:docMk/>
          <pc:sldMk cId="2766268230" sldId="294"/>
        </pc:sldMkLst>
        <pc:spChg chg="mod">
          <ac:chgData name="Seelen, BMJG (Bernhard)" userId="8c651d8e-946e-4948-8a64-4c10bca0126f" providerId="ADAL" clId="{A730596B-6A29-417E-BDF7-C3F3EA7D0C48}" dt="2021-06-08T13:10:40.993" v="7" actId="20577"/>
          <ac:spMkLst>
            <pc:docMk/>
            <pc:sldMk cId="2766268230" sldId="294"/>
            <ac:spMk id="2" creationId="{D29D2ECA-351F-4AE1-816B-D5CAF9DD797D}"/>
          </ac:spMkLst>
        </pc:spChg>
        <pc:spChg chg="mod">
          <ac:chgData name="Seelen, BMJG (Bernhard)" userId="8c651d8e-946e-4948-8a64-4c10bca0126f" providerId="ADAL" clId="{A730596B-6A29-417E-BDF7-C3F3EA7D0C48}" dt="2021-06-08T13:12:03.693" v="193" actId="20577"/>
          <ac:spMkLst>
            <pc:docMk/>
            <pc:sldMk cId="2766268230" sldId="294"/>
            <ac:spMk id="3" creationId="{A1C9E191-2ED9-4B99-ADC3-A0D29D9051D0}"/>
          </ac:spMkLst>
        </pc:spChg>
        <pc:spChg chg="add mod">
          <ac:chgData name="Seelen, BMJG (Bernhard)" userId="8c651d8e-946e-4948-8a64-4c10bca0126f" providerId="ADAL" clId="{A730596B-6A29-417E-BDF7-C3F3EA7D0C48}" dt="2021-06-08T13:13:47.126" v="469" actId="313"/>
          <ac:spMkLst>
            <pc:docMk/>
            <pc:sldMk cId="2766268230" sldId="294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08T13:15:32.206" v="702" actId="20577"/>
        <pc:sldMkLst>
          <pc:docMk/>
          <pc:sldMk cId="1227199577" sldId="295"/>
        </pc:sldMkLst>
        <pc:spChg chg="mod">
          <ac:chgData name="Seelen, BMJG (Bernhard)" userId="8c651d8e-946e-4948-8a64-4c10bca0126f" providerId="ADAL" clId="{A730596B-6A29-417E-BDF7-C3F3EA7D0C48}" dt="2021-06-08T13:14:27.134" v="483" actId="20577"/>
          <ac:spMkLst>
            <pc:docMk/>
            <pc:sldMk cId="1227199577" sldId="295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15:32.206" v="702" actId="20577"/>
          <ac:spMkLst>
            <pc:docMk/>
            <pc:sldMk cId="1227199577" sldId="295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08T13:31:03.291" v="946" actId="20577"/>
        <pc:sldMkLst>
          <pc:docMk/>
          <pc:sldMk cId="296868894" sldId="296"/>
        </pc:sldMkLst>
        <pc:spChg chg="mod">
          <ac:chgData name="Seelen, BMJG (Bernhard)" userId="8c651d8e-946e-4948-8a64-4c10bca0126f" providerId="ADAL" clId="{A730596B-6A29-417E-BDF7-C3F3EA7D0C48}" dt="2021-06-08T13:29:40.508" v="715" actId="20577"/>
          <ac:spMkLst>
            <pc:docMk/>
            <pc:sldMk cId="296868894" sldId="296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31:03.291" v="946" actId="20577"/>
          <ac:spMkLst>
            <pc:docMk/>
            <pc:sldMk cId="296868894" sldId="296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08T13:32:41.430" v="1148" actId="6549"/>
        <pc:sldMkLst>
          <pc:docMk/>
          <pc:sldMk cId="3963479705" sldId="297"/>
        </pc:sldMkLst>
        <pc:spChg chg="mod">
          <ac:chgData name="Seelen, BMJG (Bernhard)" userId="8c651d8e-946e-4948-8a64-4c10bca0126f" providerId="ADAL" clId="{A730596B-6A29-417E-BDF7-C3F3EA7D0C48}" dt="2021-06-08T13:31:34.820" v="970" actId="20577"/>
          <ac:spMkLst>
            <pc:docMk/>
            <pc:sldMk cId="3963479705" sldId="297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32:41.430" v="1148" actId="6549"/>
          <ac:spMkLst>
            <pc:docMk/>
            <pc:sldMk cId="3963479705" sldId="297"/>
            <ac:spMk id="4" creationId="{0392CE72-E1C4-4F6D-9A56-60B366D461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5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82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76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168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58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03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51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6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86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97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74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62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6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78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01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74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522" y="1510748"/>
            <a:ext cx="9925877" cy="2540088"/>
          </a:xfrm>
        </p:spPr>
        <p:txBody>
          <a:bodyPr/>
          <a:lstStyle/>
          <a:p>
            <a:r>
              <a:rPr lang="nl-NL" sz="6000" dirty="0"/>
              <a:t>Hoe groot is jouw welvaart?</a:t>
            </a:r>
          </a:p>
        </p:txBody>
      </p:sp>
    </p:spTree>
    <p:extLst>
      <p:ext uri="{BB962C8B-B14F-4D97-AF65-F5344CB8AC3E}">
        <p14:creationId xmlns:p14="http://schemas.microsoft.com/office/powerpoint/2010/main" val="386579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2986D-A696-4D16-8921-417BC27C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1.2 Hoe word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beinvloed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933584-ECF9-446F-B87F-4B332C1B5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Marketing</a:t>
            </a:r>
          </a:p>
          <a:p>
            <a:r>
              <a:rPr lang="nl-NL" dirty="0"/>
              <a:t>Marketinginstrumenten</a:t>
            </a:r>
          </a:p>
          <a:p>
            <a:r>
              <a:rPr lang="nl-NL" dirty="0"/>
              <a:t>Jongeren als doelgroep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955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8F4CB9-414A-4D25-B6B3-6F9BC7CA4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Marketing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Alle activiteiten van de verkoper om meer te verkopen.</a:t>
            </a:r>
          </a:p>
          <a:p>
            <a:pPr marL="0" indent="0">
              <a:buNone/>
              <a:defRPr/>
            </a:pPr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Marketinginstrumenten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de zes P’s</a:t>
            </a:r>
          </a:p>
          <a:p>
            <a:pPr marL="0" indent="0">
              <a:buNone/>
              <a:defRPr/>
            </a:pPr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Dilemma: </a:t>
            </a:r>
            <a:r>
              <a:rPr lang="nl-NL" dirty="0"/>
              <a:t>reclame maken 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kost geld, deze kosten moeten terug verdiend worden terwijl je ook een lage prijs wil vragen… 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154D391-8040-4021-A69E-32A6FF284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dirty="0"/>
              <a:t>Marketing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8F4CB9-414A-4D25-B6B3-6F9BC7CA4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rijs: hoog/laag, korting, 3 halen 2 betalen</a:t>
            </a:r>
          </a:p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roduct: kwaliteit, hoeveelheid, verpakking</a:t>
            </a:r>
          </a:p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romotie: reclame via tv, folders, borden, internet</a:t>
            </a:r>
          </a:p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laats: locatie van de winkel, via internet</a:t>
            </a:r>
          </a:p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ersoneel: opleiding, leeftijd, aantal</a:t>
            </a:r>
          </a:p>
          <a:p>
            <a:pPr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resentatie: inrichting van de winkel, etalage</a:t>
            </a:r>
          </a:p>
          <a:p>
            <a:pPr>
              <a:defRPr/>
            </a:pPr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C154D391-8040-4021-A69E-32A6FF284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dirty="0"/>
              <a:t>Marketinginstrumenten</a:t>
            </a:r>
          </a:p>
        </p:txBody>
      </p:sp>
    </p:spTree>
    <p:extLst>
      <p:ext uri="{BB962C8B-B14F-4D97-AF65-F5344CB8AC3E}">
        <p14:creationId xmlns:p14="http://schemas.microsoft.com/office/powerpoint/2010/main" val="108601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E9129F-1393-4BEE-BE7D-ABB2105D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Jongeren als </a:t>
            </a:r>
            <a:r>
              <a:rPr lang="nl-NL" b="1" dirty="0"/>
              <a:t>doelgroep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54CDE5-D4D7-4A6F-A4FF-1697B1120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fabrikant of winkelier richt zich op een groep consumenten. Anderen mogen het uiteraard ook kopen, maar de reclame is in eerste instantie niet voor hen bedoeld.</a:t>
            </a:r>
          </a:p>
          <a:p>
            <a:r>
              <a:rPr lang="nl-NL" dirty="0"/>
              <a:t>Jongeren zijn voor veel bedrijven een belangrijke doelgroep:</a:t>
            </a:r>
          </a:p>
          <a:p>
            <a:pPr lvl="1"/>
            <a:r>
              <a:rPr lang="nl-NL" dirty="0"/>
              <a:t>Jongeren hebben veel geld (vrij) te besteden.</a:t>
            </a:r>
          </a:p>
          <a:p>
            <a:pPr lvl="1"/>
            <a:r>
              <a:rPr lang="nl-NL" dirty="0"/>
              <a:t>Jongeren </a:t>
            </a:r>
            <a:r>
              <a:rPr lang="nl-NL" dirty="0" err="1"/>
              <a:t>beinvloeden</a:t>
            </a:r>
            <a:r>
              <a:rPr lang="nl-NL" dirty="0"/>
              <a:t> hun ouders.</a:t>
            </a:r>
          </a:p>
          <a:p>
            <a:pPr lvl="1"/>
            <a:r>
              <a:rPr lang="nl-NL" dirty="0"/>
              <a:t>Jongeren zijn de klant van de toekomst.</a:t>
            </a:r>
          </a:p>
          <a:p>
            <a:pPr lvl="1"/>
            <a:r>
              <a:rPr lang="nl-NL" dirty="0"/>
              <a:t>(Jongeren laten zich makkelijker over halen.)</a:t>
            </a:r>
          </a:p>
        </p:txBody>
      </p:sp>
    </p:spTree>
    <p:extLst>
      <p:ext uri="{BB962C8B-B14F-4D97-AF65-F5344CB8AC3E}">
        <p14:creationId xmlns:p14="http://schemas.microsoft.com/office/powerpoint/2010/main" val="134926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D2ECA-351F-4AE1-816B-D5CAF9DD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nu?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C9E191-2ED9-4B99-ADC3-A0D29D90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475691" cy="3880773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Maken</a:t>
            </a:r>
            <a:r>
              <a:rPr lang="nl-NL" dirty="0"/>
              <a:t> opgaven paragraaf 1.2</a:t>
            </a:r>
          </a:p>
          <a:p>
            <a:pPr marL="0" indent="0">
              <a:buNone/>
            </a:pPr>
            <a:r>
              <a:rPr lang="nl-NL" dirty="0" err="1"/>
              <a:t>Blz</a:t>
            </a:r>
            <a:r>
              <a:rPr lang="nl-NL" dirty="0"/>
              <a:t> 14:  opgaven 2 t/m 11</a:t>
            </a:r>
          </a:p>
          <a:p>
            <a:pPr marL="0" indent="0">
              <a:buNone/>
            </a:pPr>
            <a:r>
              <a:rPr lang="nl-NL" dirty="0"/>
              <a:t>Nakijken van de opgaven met rode pen</a:t>
            </a:r>
          </a:p>
          <a:p>
            <a:pPr marL="0" indent="0">
              <a:buNone/>
            </a:pPr>
            <a:r>
              <a:rPr lang="nl-NL" dirty="0"/>
              <a:t>Leren van begrippenlijst paragraaf 1.2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392CE72-E1C4-4F6D-9A56-60B366D461D6}"/>
              </a:ext>
            </a:extLst>
          </p:cNvPr>
          <p:cNvSpPr txBox="1">
            <a:spLocks/>
          </p:cNvSpPr>
          <p:nvPr/>
        </p:nvSpPr>
        <p:spPr>
          <a:xfrm>
            <a:off x="5887509" y="2065339"/>
            <a:ext cx="466619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b="1" dirty="0"/>
              <a:t>Wat moet je nu kunnen?</a:t>
            </a:r>
          </a:p>
          <a:p>
            <a:pPr>
              <a:buFontTx/>
              <a:buChar char="-"/>
            </a:pPr>
            <a:r>
              <a:rPr lang="nl-NL" dirty="0"/>
              <a:t>Je weet wat een consument is.</a:t>
            </a:r>
          </a:p>
          <a:p>
            <a:pPr>
              <a:buFontTx/>
              <a:buChar char="-"/>
            </a:pPr>
            <a:r>
              <a:rPr lang="nl-NL" dirty="0"/>
              <a:t>Je weet wat marketing is en kunt werken met de marketinginstrumenten.</a:t>
            </a:r>
          </a:p>
          <a:p>
            <a:pPr>
              <a:buFontTx/>
              <a:buChar char="-"/>
            </a:pPr>
            <a:r>
              <a:rPr lang="nl-NL" dirty="0"/>
              <a:t>Je kent verschillende vormen van reclame.</a:t>
            </a:r>
          </a:p>
          <a:p>
            <a:pPr>
              <a:buFontTx/>
              <a:buChar char="-"/>
            </a:pPr>
            <a:r>
              <a:rPr lang="nl-NL" dirty="0"/>
              <a:t>Je weet wat een doelgroep is en waarom dat belangrijk is voor producenten.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71995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480</TotalTime>
  <Words>259</Words>
  <Application>Microsoft Office PowerPoint</Application>
  <PresentationFormat>Breedbeeld</PresentationFormat>
  <Paragraphs>35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Hoe groot is jouw welvaart?</vt:lpstr>
      <vt:lpstr>1.2 Hoe word jij beinvloed?</vt:lpstr>
      <vt:lpstr>Marketing</vt:lpstr>
      <vt:lpstr>Marketinginstrumenten</vt:lpstr>
      <vt:lpstr>Jongeren als doelgroep</vt:lpstr>
      <vt:lpstr>Wat nu?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Consumeren</dc:title>
  <dc:creator>Bernhard Seelen</dc:creator>
  <cp:lastModifiedBy>Seelen, BMJG (Bernhard)</cp:lastModifiedBy>
  <cp:revision>34</cp:revision>
  <dcterms:created xsi:type="dcterms:W3CDTF">2016-06-20T07:34:14Z</dcterms:created>
  <dcterms:modified xsi:type="dcterms:W3CDTF">2021-06-14T12:34:40Z</dcterms:modified>
</cp:coreProperties>
</file>